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5" r:id="rId2"/>
    <p:sldId id="257" r:id="rId3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3" autoAdjust="0"/>
    <p:restoredTop sz="77311" autoAdjust="0"/>
  </p:normalViewPr>
  <p:slideViewPr>
    <p:cSldViewPr snapToGrid="0">
      <p:cViewPr varScale="1">
        <p:scale>
          <a:sx n="81" d="100"/>
          <a:sy n="81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505933"/>
            <a:ext cx="9144000" cy="430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0000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Logos are allowed on this page only!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727644" cy="13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16 March 2018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33649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0DC8E6F3-89B9-4F92-AFC5-576D70B3B720}" type="datetime3">
              <a:rPr lang="en-US" noProof="1" smtClean="0"/>
              <a:pPr/>
              <a:t>16 March 2018</a:t>
            </a:fld>
            <a:endParaRPr lang="en-US" noProof="1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 noProof="1"/>
              <a:t>your name / affiliation here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49" y="4767263"/>
            <a:ext cx="2349551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Houxiang Ji*,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Linghao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 Jiang*,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Hai(Halen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Yiran Chen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</a:p>
          <a:p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*CSE </a:t>
            </a:r>
            <a:r>
              <a:rPr lang="en-US" altLang="zh-CN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Shanghai </a:t>
            </a:r>
            <a:r>
              <a:rPr lang="en-US" altLang="zh-C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Jiao Tong University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Shanghai, China</a:t>
            </a:r>
          </a:p>
          <a:p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ECE </a:t>
            </a:r>
            <a:r>
              <a:rPr lang="en-US" altLang="zh-CN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en-US" altLang="zh-CN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Duke University, Durham NC, U.S.A </a:t>
            </a:r>
            <a:endParaRPr lang="en-US" altLang="zh-CN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ReCom: An Efficient Resistive Accelerator for Compressed Deep Neural Networks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35" y="356497"/>
            <a:ext cx="1374418" cy="13749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829" y="356497"/>
            <a:ext cx="1073834" cy="13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t>16 March 2018</a:t>
            </a:fld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 smtClean="0"/>
              <a:t>Prepared by </a:t>
            </a:r>
            <a:r>
              <a:rPr lang="en-US" b="1" noProof="1" smtClean="0"/>
              <a:t>Houxiang Ji</a:t>
            </a:r>
            <a:endParaRPr lang="en-US" b="1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92" y="2000541"/>
            <a:ext cx="3792475" cy="269462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3797" y="924594"/>
            <a:ext cx="696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/>
              <a:t>Sparse Neural Network </a:t>
            </a:r>
            <a:r>
              <a:rPr lang="en-US" altLang="zh-CN" sz="2400" b="1" dirty="0" smtClean="0"/>
              <a:t>Acceleration with ReRAM</a:t>
            </a:r>
            <a:endParaRPr lang="en-US" altLang="zh-CN" sz="24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323797" y="1421855"/>
            <a:ext cx="623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Theoretical Speedup ≠ Practical Speedup </a:t>
            </a:r>
            <a:endParaRPr lang="en-US" altLang="zh-CN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361449" y="2554094"/>
            <a:ext cx="406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Speedup up to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10.66x </a:t>
            </a:r>
            <a:endParaRPr lang="en-US" altLang="zh-CN" sz="28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Energy saving up to </a:t>
            </a:r>
            <a:r>
              <a:rPr lang="en-US" altLang="zh-CN" sz="2800" b="1" i="1" dirty="0" smtClean="0">
                <a:solidFill>
                  <a:srgbClr val="FF0000"/>
                </a:solidFill>
              </a:rPr>
              <a:t>9.43x</a:t>
            </a:r>
            <a:endParaRPr lang="en-US" altLang="zh-CN" sz="2800" b="1" i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50" y="1969862"/>
            <a:ext cx="3805175" cy="29029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/>
          <a:srcRect l="43624"/>
          <a:stretch/>
        </p:blipFill>
        <p:spPr>
          <a:xfrm>
            <a:off x="6115050" y="2393942"/>
            <a:ext cx="2586405" cy="217220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23797" y="1944171"/>
            <a:ext cx="6236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 smtClean="0"/>
              <a:t>Structural Compression</a:t>
            </a:r>
            <a:endParaRPr lang="en-US" altLang="zh-CN" sz="28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25700" b="6395"/>
          <a:stretch/>
        </p:blipFill>
        <p:spPr>
          <a:xfrm>
            <a:off x="239825" y="2846730"/>
            <a:ext cx="4014899" cy="1073673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A711DA9-3D36-4145-8535-012DC7F8187A}"/>
              </a:ext>
            </a:extLst>
          </p:cNvPr>
          <p:cNvGrpSpPr/>
          <p:nvPr/>
        </p:nvGrpSpPr>
        <p:grpSpPr>
          <a:xfrm>
            <a:off x="4314641" y="2419826"/>
            <a:ext cx="1774068" cy="1927479"/>
            <a:chOff x="14467403" y="17265064"/>
            <a:chExt cx="3547313" cy="3477875"/>
          </a:xfrm>
        </p:grpSpPr>
        <p:sp>
          <p:nvSpPr>
            <p:cNvPr id="20" name="右箭头 7">
              <a:extLst>
                <a:ext uri="{FF2B5EF4-FFF2-40B4-BE49-F238E27FC236}">
                  <a16:creationId xmlns:a16="http://schemas.microsoft.com/office/drawing/2014/main" xmlns="" id="{89DFB857-9FBA-4CE8-A1CF-5E194A09E9E9}"/>
                </a:ext>
              </a:extLst>
            </p:cNvPr>
            <p:cNvSpPr/>
            <p:nvPr/>
          </p:nvSpPr>
          <p:spPr>
            <a:xfrm>
              <a:off x="14532092" y="18277266"/>
              <a:ext cx="3482624" cy="1683896"/>
            </a:xfrm>
            <a:prstGeom prst="rightArrow">
              <a:avLst>
                <a:gd name="adj1" fmla="val 50000"/>
                <a:gd name="adj2" fmla="val 41207"/>
              </a:avLst>
            </a:prstGeom>
            <a:solidFill>
              <a:srgbClr val="2C4A70"/>
            </a:solidFill>
            <a:ln w="38100">
              <a:solidFill>
                <a:srgbClr val="2C4A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乘号 20">
              <a:extLst>
                <a:ext uri="{FF2B5EF4-FFF2-40B4-BE49-F238E27FC236}">
                  <a16:creationId xmlns:a16="http://schemas.microsoft.com/office/drawing/2014/main" xmlns="" id="{C5A62D32-ED1A-4FE5-9530-DD44808EEEAA}"/>
                </a:ext>
              </a:extLst>
            </p:cNvPr>
            <p:cNvSpPr/>
            <p:nvPr/>
          </p:nvSpPr>
          <p:spPr>
            <a:xfrm>
              <a:off x="14467403" y="17265064"/>
              <a:ext cx="3309192" cy="3477875"/>
            </a:xfrm>
            <a:prstGeom prst="mathMultiply">
              <a:avLst>
                <a:gd name="adj1" fmla="val 1662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4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81</Words>
  <Application>Microsoft Office PowerPoint</Application>
  <PresentationFormat>全屏显示(16:9)</PresentationFormat>
  <Paragraphs>14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Times New Roman</vt:lpstr>
      <vt:lpstr>等线</vt:lpstr>
      <vt:lpstr>Arial</vt:lpstr>
      <vt:lpstr>Calibri</vt:lpstr>
      <vt:lpstr>Office Theme</vt:lpstr>
      <vt:lpstr>ReCom: An Efficient Resistive Accelerator for Compressed Deep Neural Networks</vt:lpstr>
      <vt:lpstr>ReCom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Houxiang Ji</cp:lastModifiedBy>
  <cp:revision>62</cp:revision>
  <dcterms:created xsi:type="dcterms:W3CDTF">2016-09-12T10:42:56Z</dcterms:created>
  <dcterms:modified xsi:type="dcterms:W3CDTF">2018-03-16T06:05:54Z</dcterms:modified>
</cp:coreProperties>
</file>